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7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40"/>
  </p:normalViewPr>
  <p:slideViewPr>
    <p:cSldViewPr snapToGrid="0" snapToObjects="1">
      <p:cViewPr varScale="1">
        <p:scale>
          <a:sx n="92" d="100"/>
          <a:sy n="92" d="100"/>
        </p:scale>
        <p:origin x="7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531BBB-FF7D-4946-9F4B-2C31360CDD60}" type="datetimeFigureOut">
              <a:rPr lang="en-US" smtClean="0"/>
              <a:t>1/14/20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D54DB2-6A79-994B-85EE-185363810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308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might be something we would want to share with the state of Michigan (or any other state in which this data is lacking). </a:t>
            </a:r>
          </a:p>
          <a:p>
            <a:r>
              <a:rPr lang="en-US" dirty="0"/>
              <a:t>Sometimes, awareness alone will encourage people to try harder. If they don’t realize they aren’t collecting something, why would they ever try?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54DB2-6A79-994B-85EE-185363810D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11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same thing applies for education…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54DB2-6A79-994B-85EE-185363810D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511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we can apply this to any word we want: “kayak”, “canoe”, “</a:t>
            </a:r>
            <a:r>
              <a:rPr lang="en-US" dirty="0" err="1"/>
              <a:t>pfd</a:t>
            </a:r>
            <a:r>
              <a:rPr lang="en-US" dirty="0"/>
              <a:t>”, ”kill switch”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54DB2-6A79-994B-85EE-185363810D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923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saw the word, ‘unconscious’ at a 30% correlation. Implies that if you have the word ‘aground’ in 100 different reports, it will be in almost 40 of them.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54DB2-6A79-994B-85EE-185363810D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552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997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1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7078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611257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0818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1/14/20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5323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1/14/20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6432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0830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474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535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431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640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1/14/20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37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1/14/20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517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1/14/20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375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095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97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3984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33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D32A07D-C646-4CC0-BA93-76707E70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6C4088-9AD2-C742-8854-7E00BB86F3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47377" y="835383"/>
            <a:ext cx="3382832" cy="3499549"/>
          </a:xfrm>
        </p:spPr>
        <p:txBody>
          <a:bodyPr>
            <a:normAutofit/>
          </a:bodyPr>
          <a:lstStyle/>
          <a:p>
            <a:pPr algn="l"/>
            <a:r>
              <a:rPr lang="en-US" sz="4200" dirty="0"/>
              <a:t>BARD Coordinate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05A76E-4596-384B-88CC-A0BE77A31B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47380" y="4470397"/>
            <a:ext cx="3382831" cy="1185333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04D3EE"/>
                </a:solidFill>
              </a:rPr>
              <a:t>Coded and Compiled </a:t>
            </a:r>
          </a:p>
          <a:p>
            <a:pPr algn="l"/>
            <a:r>
              <a:rPr lang="en-US" dirty="0">
                <a:solidFill>
                  <a:srgbClr val="04D3EE"/>
                </a:solidFill>
              </a:rPr>
              <a:t>by Andrew </a:t>
            </a:r>
            <a:r>
              <a:rPr lang="en-US" dirty="0" err="1">
                <a:solidFill>
                  <a:srgbClr val="04D3EE"/>
                </a:solidFill>
              </a:rPr>
              <a:t>Iraola</a:t>
            </a:r>
            <a:endParaRPr lang="en-US" dirty="0">
              <a:solidFill>
                <a:srgbClr val="04D3EE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4033E-DE58-4C57-81D2-45062DADFA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633" b="-1"/>
          <a:stretch/>
        </p:blipFill>
        <p:spPr>
          <a:xfrm>
            <a:off x="-1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286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ight, sitting, green, black&#10;&#10;Description automatically generated">
            <a:extLst>
              <a:ext uri="{FF2B5EF4-FFF2-40B4-BE49-F238E27FC236}">
                <a16:creationId xmlns:a16="http://schemas.microsoft.com/office/drawing/2014/main" id="{40184599-14ED-134E-81BC-E36368C69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0"/>
            <a:ext cx="110947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63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een, sitting, black, light&#10;&#10;Description automatically generated">
            <a:extLst>
              <a:ext uri="{FF2B5EF4-FFF2-40B4-BE49-F238E27FC236}">
                <a16:creationId xmlns:a16="http://schemas.microsoft.com/office/drawing/2014/main" id="{A192886E-4A5E-6749-AB7A-B9BF3AFC2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0"/>
            <a:ext cx="110947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30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ight, sitting, green, dark&#10;&#10;Description automatically generated">
            <a:extLst>
              <a:ext uri="{FF2B5EF4-FFF2-40B4-BE49-F238E27FC236}">
                <a16:creationId xmlns:a16="http://schemas.microsoft.com/office/drawing/2014/main" id="{05E7E705-9A2A-0442-A9DA-265623C8A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0"/>
            <a:ext cx="110947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34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71E81A-81FC-9847-9322-F90E54323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0"/>
            <a:ext cx="110947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881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BBABE80A-C22E-E147-B088-E2F99DD28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0"/>
            <a:ext cx="110947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41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A331F6A5-02C1-7E4A-9FC8-DCFCC002F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0"/>
            <a:ext cx="110947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20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BD05A-26D3-914C-818A-5587BBB0E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BARD Text Analysis Results</a:t>
            </a:r>
          </a:p>
        </p:txBody>
      </p:sp>
    </p:spTree>
    <p:extLst>
      <p:ext uri="{BB962C8B-B14F-4D97-AF65-F5344CB8AC3E}">
        <p14:creationId xmlns:p14="http://schemas.microsoft.com/office/powerpoint/2010/main" val="1888143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866218B8-9D2A-3245-ACBE-C559712F3B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9" t="2221" r="879" b="2627"/>
          <a:stretch/>
        </p:blipFill>
        <p:spPr>
          <a:xfrm>
            <a:off x="706581" y="152400"/>
            <a:ext cx="10778837" cy="652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24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709DE3B6-6D1A-9547-BCD7-BE2347302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0"/>
            <a:ext cx="110947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12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black, stacked, phone&#10;&#10;Description automatically generated">
            <a:extLst>
              <a:ext uri="{FF2B5EF4-FFF2-40B4-BE49-F238E27FC236}">
                <a16:creationId xmlns:a16="http://schemas.microsoft.com/office/drawing/2014/main" id="{DC51CBE7-79FC-164D-A0F6-FBB87CD5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867" y="1259759"/>
            <a:ext cx="8923866" cy="52978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2CAA06-19AF-794F-8E4F-8E1C283CA19F}"/>
              </a:ext>
            </a:extLst>
          </p:cNvPr>
          <p:cNvSpPr txBox="1"/>
          <p:nvPr/>
        </p:nvSpPr>
        <p:spPr>
          <a:xfrm>
            <a:off x="1557867" y="332509"/>
            <a:ext cx="8819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Correlates With the Word, “alcohol”</a:t>
            </a:r>
          </a:p>
        </p:txBody>
      </p:sp>
    </p:spTree>
    <p:extLst>
      <p:ext uri="{BB962C8B-B14F-4D97-AF65-F5344CB8AC3E}">
        <p14:creationId xmlns:p14="http://schemas.microsoft.com/office/powerpoint/2010/main" val="3763833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light, photo, black, sitting&#10;&#10;Description automatically generated">
            <a:extLst>
              <a:ext uri="{FF2B5EF4-FFF2-40B4-BE49-F238E27FC236}">
                <a16:creationId xmlns:a16="http://schemas.microsoft.com/office/drawing/2014/main" id="{3FCF0AAE-75AD-714B-ADA3-EC0E163E54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848" y="0"/>
            <a:ext cx="11094720" cy="6858000"/>
          </a:xfrm>
        </p:spPr>
      </p:pic>
    </p:spTree>
    <p:extLst>
      <p:ext uri="{BB962C8B-B14F-4D97-AF65-F5344CB8AC3E}">
        <p14:creationId xmlns:p14="http://schemas.microsoft.com/office/powerpoint/2010/main" val="4155173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AAADF1-98A8-D443-A82E-C27D38388AE3}"/>
              </a:ext>
            </a:extLst>
          </p:cNvPr>
          <p:cNvSpPr txBox="1"/>
          <p:nvPr/>
        </p:nvSpPr>
        <p:spPr>
          <a:xfrm>
            <a:off x="1557867" y="332509"/>
            <a:ext cx="8819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Correlates With the Word, “aground”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0E1E97-C015-0C46-9555-FF71C6130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867" y="1233185"/>
            <a:ext cx="8996920" cy="529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10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DF1099-EFF6-0040-8642-F9B4097F2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7"/>
          <a:stretch/>
        </p:blipFill>
        <p:spPr>
          <a:xfrm>
            <a:off x="734287" y="0"/>
            <a:ext cx="107843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77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346BC-13C8-884C-B59A-E4836F320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87871"/>
            <a:ext cx="10353762" cy="1257300"/>
          </a:xfrm>
        </p:spPr>
        <p:txBody>
          <a:bodyPr>
            <a:normAutofit/>
          </a:bodyPr>
          <a:lstStyle/>
          <a:p>
            <a:r>
              <a:rPr lang="en-US" sz="3600" dirty="0"/>
              <a:t>Word Cloud of Most Common Words</a:t>
            </a:r>
          </a:p>
        </p:txBody>
      </p:sp>
      <p:pic>
        <p:nvPicPr>
          <p:cNvPr id="5" name="Picture 4" descr="A picture containing fruit&#10;&#10;Description automatically generated">
            <a:extLst>
              <a:ext uri="{FF2B5EF4-FFF2-40B4-BE49-F238E27FC236}">
                <a16:creationId xmlns:a16="http://schemas.microsoft.com/office/drawing/2014/main" id="{839C0F87-1149-8A4B-8B07-E89404F0F7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71" t="14351" r="26000" b="19985"/>
          <a:stretch/>
        </p:blipFill>
        <p:spPr>
          <a:xfrm>
            <a:off x="3352800" y="1459107"/>
            <a:ext cx="5232400" cy="488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53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ight, photo, sitting, black&#10;&#10;Description automatically generated">
            <a:extLst>
              <a:ext uri="{FF2B5EF4-FFF2-40B4-BE49-F238E27FC236}">
                <a16:creationId xmlns:a16="http://schemas.microsoft.com/office/drawing/2014/main" id="{0E1EB7BE-AD9C-5D4E-B4BD-A5E4362CD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0"/>
            <a:ext cx="110947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58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94C0887-92F2-F844-A572-F155605C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0"/>
            <a:ext cx="110947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31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D8E70B6-9875-AC48-B318-50580A6D4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0"/>
            <a:ext cx="110947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749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lack, light, sitting, computer&#10;&#10;Description automatically generated">
            <a:extLst>
              <a:ext uri="{FF2B5EF4-FFF2-40B4-BE49-F238E27FC236}">
                <a16:creationId xmlns:a16="http://schemas.microsoft.com/office/drawing/2014/main" id="{FC3B9A0A-0935-5046-B4A0-6CF29DE19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0"/>
            <a:ext cx="110947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0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ight, green, sitting, black&#10;&#10;Description automatically generated">
            <a:extLst>
              <a:ext uri="{FF2B5EF4-FFF2-40B4-BE49-F238E27FC236}">
                <a16:creationId xmlns:a16="http://schemas.microsoft.com/office/drawing/2014/main" id="{86264042-ABB7-C64C-9F3A-BA0A6F137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0"/>
            <a:ext cx="110947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482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ight, photo, sitting, dark&#10;&#10;Description automatically generated">
            <a:extLst>
              <a:ext uri="{FF2B5EF4-FFF2-40B4-BE49-F238E27FC236}">
                <a16:creationId xmlns:a16="http://schemas.microsoft.com/office/drawing/2014/main" id="{36316858-B94D-FA4F-8E2E-A4C505CCA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0"/>
            <a:ext cx="110947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4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ight, sitting, dark, green&#10;&#10;Description automatically generated">
            <a:extLst>
              <a:ext uri="{FF2B5EF4-FFF2-40B4-BE49-F238E27FC236}">
                <a16:creationId xmlns:a16="http://schemas.microsoft.com/office/drawing/2014/main" id="{922C02B7-AD72-EF48-89E4-0B110FAD2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0"/>
            <a:ext cx="110947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292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RegularSeed_2SEEDS">
      <a:dk1>
        <a:srgbClr val="000000"/>
      </a:dk1>
      <a:lt1>
        <a:srgbClr val="FFFFFF"/>
      </a:lt1>
      <a:dk2>
        <a:srgbClr val="242C41"/>
      </a:dk2>
      <a:lt2>
        <a:srgbClr val="E2E6E8"/>
      </a:lt2>
      <a:accent1>
        <a:srgbClr val="C34D54"/>
      </a:accent1>
      <a:accent2>
        <a:srgbClr val="B1653B"/>
      </a:accent2>
      <a:accent3>
        <a:srgbClr val="BBA149"/>
      </a:accent3>
      <a:accent4>
        <a:srgbClr val="3BB1A3"/>
      </a:accent4>
      <a:accent5>
        <a:srgbClr val="4DA1C3"/>
      </a:accent5>
      <a:accent6>
        <a:srgbClr val="3B5DB1"/>
      </a:accent6>
      <a:hlink>
        <a:srgbClr val="3C8AB5"/>
      </a:hlink>
      <a:folHlink>
        <a:srgbClr val="7F7F7F"/>
      </a:folHlink>
    </a:clrScheme>
    <a:fontScheme name="Slate">
      <a:majorFont>
        <a:latin typeface="Bodoni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oudy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161</Words>
  <Application>Microsoft Macintosh PowerPoint</Application>
  <PresentationFormat>Widescreen</PresentationFormat>
  <Paragraphs>16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Bodoni MT</vt:lpstr>
      <vt:lpstr>Calibri</vt:lpstr>
      <vt:lpstr>Goudy Old Style</vt:lpstr>
      <vt:lpstr>Wingdings 2</vt:lpstr>
      <vt:lpstr>SlateVTI</vt:lpstr>
      <vt:lpstr>BARD Coordinate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BARD Text Analysis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Word Cloud of Most Common Words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BARD Coordinate Analysis</dc:title>
  <dc:creator>Michelle Mackovjak</dc:creator>
  <cp:lastModifiedBy>Michelle Mackovjak</cp:lastModifiedBy>
  <cp:revision>6</cp:revision>
  <dcterms:created xsi:type="dcterms:W3CDTF">2020-01-14T19:44:49Z</dcterms:created>
  <dcterms:modified xsi:type="dcterms:W3CDTF">2020-01-14T20:15:17Z</dcterms:modified>
</cp:coreProperties>
</file>